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58" r:id="rId5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6327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44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262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786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9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99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6922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734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354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227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556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6328A-C504-4C96-B017-43E221BE204F}" type="datetimeFigureOut">
              <a:rPr lang="he-IL" smtClean="0"/>
              <a:t>כ"ד/אב/תשפ"ג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0B45-F039-4BCF-91E0-4AFD87BD23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808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9C8FB5-1C94-D1C0-285F-84AEBB325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48" y="223496"/>
            <a:ext cx="615389" cy="614704"/>
          </a:xfrm>
          <a:prstGeom prst="rect">
            <a:avLst/>
          </a:prstGeom>
        </p:spPr>
      </p:pic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48C006E6-095D-4AB8-9721-9802CA970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34329"/>
              </p:ext>
            </p:extLst>
          </p:nvPr>
        </p:nvGraphicFramePr>
        <p:xfrm>
          <a:off x="1892300" y="12776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pSp>
        <p:nvGrpSpPr>
          <p:cNvPr id="50" name="Group 49">
            <a:extLst>
              <a:ext uri="{FF2B5EF4-FFF2-40B4-BE49-F238E27FC236}">
                <a16:creationId xmlns:a16="http://schemas.microsoft.com/office/drawing/2014/main" id="{74C77C4B-F449-4086-9A4F-545B82F4F9E4}"/>
              </a:ext>
            </a:extLst>
          </p:cNvPr>
          <p:cNvGrpSpPr/>
          <p:nvPr/>
        </p:nvGrpSpPr>
        <p:grpSpPr>
          <a:xfrm>
            <a:off x="215714" y="1755593"/>
            <a:ext cx="1450489" cy="1419407"/>
            <a:chOff x="215714" y="1755593"/>
            <a:chExt cx="1450489" cy="141940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3B33130-4ADF-4E0B-896F-A41818D6C03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714" y="1755593"/>
              <a:ext cx="1450489" cy="1419407"/>
            </a:xfrm>
            <a:prstGeom prst="rect">
              <a:avLst/>
            </a:prstGeom>
          </p:spPr>
        </p:pic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334E59D-E278-41D1-BE40-41DBB8A30B7B}"/>
                </a:ext>
              </a:extLst>
            </p:cNvPr>
            <p:cNvSpPr/>
            <p:nvPr/>
          </p:nvSpPr>
          <p:spPr>
            <a:xfrm>
              <a:off x="647700" y="2171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aphicFrame>
        <p:nvGraphicFramePr>
          <p:cNvPr id="118" name="Table 41">
            <a:extLst>
              <a:ext uri="{FF2B5EF4-FFF2-40B4-BE49-F238E27FC236}">
                <a16:creationId xmlns:a16="http://schemas.microsoft.com/office/drawing/2014/main" id="{1EAD1983-AEEF-4BEA-8F28-406B5287F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960755"/>
              </p:ext>
            </p:extLst>
          </p:nvPr>
        </p:nvGraphicFramePr>
        <p:xfrm>
          <a:off x="5956300" y="12776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EAF7637-6E0F-4F0C-A570-3A6138894965}"/>
              </a:ext>
            </a:extLst>
          </p:cNvPr>
          <p:cNvGrpSpPr/>
          <p:nvPr/>
        </p:nvGrpSpPr>
        <p:grpSpPr>
          <a:xfrm>
            <a:off x="4279714" y="1755593"/>
            <a:ext cx="1450489" cy="1419407"/>
            <a:chOff x="215714" y="1755593"/>
            <a:chExt cx="1450489" cy="1419407"/>
          </a:xfrm>
        </p:grpSpPr>
        <p:pic>
          <p:nvPicPr>
            <p:cNvPr id="120" name="Picture 119">
              <a:extLst>
                <a:ext uri="{FF2B5EF4-FFF2-40B4-BE49-F238E27FC236}">
                  <a16:creationId xmlns:a16="http://schemas.microsoft.com/office/drawing/2014/main" id="{7551EE1A-00B7-4E8C-B0A9-0F01EA586F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714" y="1755593"/>
              <a:ext cx="1450489" cy="1419407"/>
            </a:xfrm>
            <a:prstGeom prst="rect">
              <a:avLst/>
            </a:prstGeom>
          </p:spPr>
        </p:pic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F4D65284-8454-4E63-A5E3-DC0D6371D861}"/>
                </a:ext>
              </a:extLst>
            </p:cNvPr>
            <p:cNvSpPr/>
            <p:nvPr/>
          </p:nvSpPr>
          <p:spPr>
            <a:xfrm>
              <a:off x="647700" y="2171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aphicFrame>
        <p:nvGraphicFramePr>
          <p:cNvPr id="122" name="Table 41">
            <a:extLst>
              <a:ext uri="{FF2B5EF4-FFF2-40B4-BE49-F238E27FC236}">
                <a16:creationId xmlns:a16="http://schemas.microsoft.com/office/drawing/2014/main" id="{D755658F-045C-4D2F-98BF-D41AC7FEC7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290212"/>
              </p:ext>
            </p:extLst>
          </p:nvPr>
        </p:nvGraphicFramePr>
        <p:xfrm>
          <a:off x="1879600" y="41224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pSp>
        <p:nvGrpSpPr>
          <p:cNvPr id="123" name="Group 122">
            <a:extLst>
              <a:ext uri="{FF2B5EF4-FFF2-40B4-BE49-F238E27FC236}">
                <a16:creationId xmlns:a16="http://schemas.microsoft.com/office/drawing/2014/main" id="{606248E4-EF45-487D-8DFF-E5FEC3C4E515}"/>
              </a:ext>
            </a:extLst>
          </p:cNvPr>
          <p:cNvGrpSpPr/>
          <p:nvPr/>
        </p:nvGrpSpPr>
        <p:grpSpPr>
          <a:xfrm>
            <a:off x="203014" y="4600393"/>
            <a:ext cx="1450489" cy="1419407"/>
            <a:chOff x="215714" y="1755593"/>
            <a:chExt cx="1450489" cy="1419407"/>
          </a:xfrm>
        </p:grpSpPr>
        <p:pic>
          <p:nvPicPr>
            <p:cNvPr id="124" name="Picture 123">
              <a:extLst>
                <a:ext uri="{FF2B5EF4-FFF2-40B4-BE49-F238E27FC236}">
                  <a16:creationId xmlns:a16="http://schemas.microsoft.com/office/drawing/2014/main" id="{C7E3B989-F5B8-418D-A264-6BB2DC614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714" y="1755593"/>
              <a:ext cx="1450489" cy="1419407"/>
            </a:xfrm>
            <a:prstGeom prst="rect">
              <a:avLst/>
            </a:prstGeom>
          </p:spPr>
        </p:pic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66E5D9E4-06BD-4D4D-958F-F068F62A59C4}"/>
                </a:ext>
              </a:extLst>
            </p:cNvPr>
            <p:cNvSpPr/>
            <p:nvPr/>
          </p:nvSpPr>
          <p:spPr>
            <a:xfrm>
              <a:off x="647700" y="2171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aphicFrame>
        <p:nvGraphicFramePr>
          <p:cNvPr id="126" name="Table 41">
            <a:extLst>
              <a:ext uri="{FF2B5EF4-FFF2-40B4-BE49-F238E27FC236}">
                <a16:creationId xmlns:a16="http://schemas.microsoft.com/office/drawing/2014/main" id="{9A22AEF7-FA7D-4E98-A9FF-F5CD0BCCF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226973"/>
              </p:ext>
            </p:extLst>
          </p:nvPr>
        </p:nvGraphicFramePr>
        <p:xfrm>
          <a:off x="6007100" y="41224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0198C58-A8B8-4D44-B9E3-3D804A9A583E}"/>
              </a:ext>
            </a:extLst>
          </p:cNvPr>
          <p:cNvGrpSpPr/>
          <p:nvPr/>
        </p:nvGrpSpPr>
        <p:grpSpPr>
          <a:xfrm>
            <a:off x="4330514" y="4600393"/>
            <a:ext cx="1450489" cy="1419407"/>
            <a:chOff x="215714" y="1755593"/>
            <a:chExt cx="1450489" cy="1419407"/>
          </a:xfrm>
        </p:grpSpPr>
        <p:pic>
          <p:nvPicPr>
            <p:cNvPr id="128" name="Picture 127">
              <a:extLst>
                <a:ext uri="{FF2B5EF4-FFF2-40B4-BE49-F238E27FC236}">
                  <a16:creationId xmlns:a16="http://schemas.microsoft.com/office/drawing/2014/main" id="{7CDB0D36-7D01-4A38-A31C-14566D003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5714" y="1755593"/>
              <a:ext cx="1450489" cy="1419407"/>
            </a:xfrm>
            <a:prstGeom prst="rect">
              <a:avLst/>
            </a:prstGeom>
          </p:spPr>
        </p:pic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B14DC6DF-271F-494A-B574-E3A4B7DA94A1}"/>
                </a:ext>
              </a:extLst>
            </p:cNvPr>
            <p:cNvSpPr/>
            <p:nvPr/>
          </p:nvSpPr>
          <p:spPr>
            <a:xfrm>
              <a:off x="647700" y="2171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7358B23-468F-2B69-CFF1-73314F9532C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90500"/>
            <a:ext cx="7886700" cy="11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9B9023-5FB3-34F9-897D-F76DD8E58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48" y="223496"/>
            <a:ext cx="615389" cy="614704"/>
          </a:xfrm>
          <a:prstGeom prst="rect">
            <a:avLst/>
          </a:prstGeom>
        </p:spPr>
      </p:pic>
      <p:graphicFrame>
        <p:nvGraphicFramePr>
          <p:cNvPr id="118" name="Table 41">
            <a:extLst>
              <a:ext uri="{FF2B5EF4-FFF2-40B4-BE49-F238E27FC236}">
                <a16:creationId xmlns:a16="http://schemas.microsoft.com/office/drawing/2014/main" id="{1EAD1983-AEEF-4BEA-8F28-406B5287F0BB}"/>
              </a:ext>
            </a:extLst>
          </p:cNvPr>
          <p:cNvGraphicFramePr>
            <a:graphicFrameLocks noGrp="1"/>
          </p:cNvGraphicFramePr>
          <p:nvPr/>
        </p:nvGraphicFramePr>
        <p:xfrm>
          <a:off x="6362700" y="15316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pSp>
        <p:nvGrpSpPr>
          <p:cNvPr id="60" name="Group 59">
            <a:extLst>
              <a:ext uri="{FF2B5EF4-FFF2-40B4-BE49-F238E27FC236}">
                <a16:creationId xmlns:a16="http://schemas.microsoft.com/office/drawing/2014/main" id="{92E03125-9CE6-49B7-8898-368873D858D2}"/>
              </a:ext>
            </a:extLst>
          </p:cNvPr>
          <p:cNvGrpSpPr/>
          <p:nvPr/>
        </p:nvGrpSpPr>
        <p:grpSpPr>
          <a:xfrm>
            <a:off x="231598" y="1714324"/>
            <a:ext cx="1609902" cy="1597797"/>
            <a:chOff x="142698" y="1549224"/>
            <a:chExt cx="1609902" cy="1597797"/>
          </a:xfrm>
        </p:grpSpPr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1A188DDD-2E6B-4FDA-A7A3-2CAD7F466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698" y="1549224"/>
              <a:ext cx="1609902" cy="1597797"/>
            </a:xfrm>
            <a:prstGeom prst="rect">
              <a:avLst/>
            </a:prstGeom>
          </p:spPr>
        </p:pic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1AEE84EB-1114-498C-A454-DEA6048E58D8}"/>
                </a:ext>
              </a:extLst>
            </p:cNvPr>
            <p:cNvSpPr/>
            <p:nvPr/>
          </p:nvSpPr>
          <p:spPr>
            <a:xfrm>
              <a:off x="673100" y="2044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F1BF5D96-08A2-479F-B24C-182DA369F911}"/>
              </a:ext>
            </a:extLst>
          </p:cNvPr>
          <p:cNvGrpSpPr/>
          <p:nvPr/>
        </p:nvGrpSpPr>
        <p:grpSpPr>
          <a:xfrm>
            <a:off x="4600398" y="1714324"/>
            <a:ext cx="1609902" cy="1597797"/>
            <a:chOff x="142698" y="1549224"/>
            <a:chExt cx="1609902" cy="1597797"/>
          </a:xfrm>
        </p:grpSpPr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id="{6EEF8540-AF0B-4626-94AB-EAE9F1537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698" y="1549224"/>
              <a:ext cx="1609902" cy="1597797"/>
            </a:xfrm>
            <a:prstGeom prst="rect">
              <a:avLst/>
            </a:prstGeom>
          </p:spPr>
        </p:pic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D7D32B43-2BE4-430D-A21B-9AE649D4F2ED}"/>
                </a:ext>
              </a:extLst>
            </p:cNvPr>
            <p:cNvSpPr/>
            <p:nvPr/>
          </p:nvSpPr>
          <p:spPr>
            <a:xfrm>
              <a:off x="673100" y="2044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5AD222B-4E66-470C-9764-4F529FA30A99}"/>
              </a:ext>
            </a:extLst>
          </p:cNvPr>
          <p:cNvGrpSpPr/>
          <p:nvPr/>
        </p:nvGrpSpPr>
        <p:grpSpPr>
          <a:xfrm>
            <a:off x="333198" y="4521024"/>
            <a:ext cx="1609902" cy="1597797"/>
            <a:chOff x="142698" y="1549224"/>
            <a:chExt cx="1609902" cy="1597797"/>
          </a:xfrm>
        </p:grpSpPr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12F15172-C203-4028-824B-D488C460F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698" y="1549224"/>
              <a:ext cx="1609902" cy="1597797"/>
            </a:xfrm>
            <a:prstGeom prst="rect">
              <a:avLst/>
            </a:prstGeom>
          </p:spPr>
        </p:pic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FCCAF88D-0FBD-4C58-A4C3-4F7B86781CD9}"/>
                </a:ext>
              </a:extLst>
            </p:cNvPr>
            <p:cNvSpPr/>
            <p:nvPr/>
          </p:nvSpPr>
          <p:spPr>
            <a:xfrm>
              <a:off x="673100" y="2044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8A1E622A-4756-468F-A1BB-1CAD6934A921}"/>
              </a:ext>
            </a:extLst>
          </p:cNvPr>
          <p:cNvGrpSpPr/>
          <p:nvPr/>
        </p:nvGrpSpPr>
        <p:grpSpPr>
          <a:xfrm>
            <a:off x="4613098" y="4508324"/>
            <a:ext cx="1609902" cy="1597797"/>
            <a:chOff x="142698" y="1549224"/>
            <a:chExt cx="1609902" cy="1597797"/>
          </a:xfrm>
        </p:grpSpPr>
        <p:pic>
          <p:nvPicPr>
            <p:cNvPr id="138" name="Picture 137">
              <a:extLst>
                <a:ext uri="{FF2B5EF4-FFF2-40B4-BE49-F238E27FC236}">
                  <a16:creationId xmlns:a16="http://schemas.microsoft.com/office/drawing/2014/main" id="{D6DD4EF4-88A3-4CA7-B123-99B64A2AB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698" y="1549224"/>
              <a:ext cx="1609902" cy="1597797"/>
            </a:xfrm>
            <a:prstGeom prst="rect">
              <a:avLst/>
            </a:prstGeom>
          </p:spPr>
        </p:pic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1E5526E5-A462-45FC-A928-F00B11AF85FB}"/>
                </a:ext>
              </a:extLst>
            </p:cNvPr>
            <p:cNvSpPr/>
            <p:nvPr/>
          </p:nvSpPr>
          <p:spPr>
            <a:xfrm>
              <a:off x="673100" y="2044700"/>
              <a:ext cx="571500" cy="5715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aphicFrame>
        <p:nvGraphicFramePr>
          <p:cNvPr id="140" name="Table 41">
            <a:extLst>
              <a:ext uri="{FF2B5EF4-FFF2-40B4-BE49-F238E27FC236}">
                <a16:creationId xmlns:a16="http://schemas.microsoft.com/office/drawing/2014/main" id="{04349B0F-BE3C-4E50-ACA1-DB073D640679}"/>
              </a:ext>
            </a:extLst>
          </p:cNvPr>
          <p:cNvGraphicFramePr>
            <a:graphicFrameLocks noGrp="1"/>
          </p:cNvGraphicFramePr>
          <p:nvPr/>
        </p:nvGraphicFramePr>
        <p:xfrm>
          <a:off x="2159000" y="15316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aphicFrame>
        <p:nvGraphicFramePr>
          <p:cNvPr id="141" name="Table 41">
            <a:extLst>
              <a:ext uri="{FF2B5EF4-FFF2-40B4-BE49-F238E27FC236}">
                <a16:creationId xmlns:a16="http://schemas.microsoft.com/office/drawing/2014/main" id="{BE55F0A8-D3F2-4008-86AB-E2009E5F82BE}"/>
              </a:ext>
            </a:extLst>
          </p:cNvPr>
          <p:cNvGraphicFramePr>
            <a:graphicFrameLocks noGrp="1"/>
          </p:cNvGraphicFramePr>
          <p:nvPr/>
        </p:nvGraphicFramePr>
        <p:xfrm>
          <a:off x="6375400" y="43637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aphicFrame>
        <p:nvGraphicFramePr>
          <p:cNvPr id="142" name="Table 41">
            <a:extLst>
              <a:ext uri="{FF2B5EF4-FFF2-40B4-BE49-F238E27FC236}">
                <a16:creationId xmlns:a16="http://schemas.microsoft.com/office/drawing/2014/main" id="{A3C0180D-F1C8-4F65-AF2A-DC1951C5F59D}"/>
              </a:ext>
            </a:extLst>
          </p:cNvPr>
          <p:cNvGraphicFramePr>
            <a:graphicFrameLocks noGrp="1"/>
          </p:cNvGraphicFramePr>
          <p:nvPr/>
        </p:nvGraphicFramePr>
        <p:xfrm>
          <a:off x="2171700" y="43637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EEFE2761-AEC3-293F-D5CC-A7AC088ED1C4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90500"/>
            <a:ext cx="7886700" cy="11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50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EA5A5F-FC9E-248D-0F88-DB7CCF722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48" y="223496"/>
            <a:ext cx="615389" cy="614704"/>
          </a:xfrm>
          <a:prstGeom prst="rect">
            <a:avLst/>
          </a:prstGeom>
        </p:spPr>
      </p:pic>
      <p:graphicFrame>
        <p:nvGraphicFramePr>
          <p:cNvPr id="18" name="Table 41">
            <a:extLst>
              <a:ext uri="{FF2B5EF4-FFF2-40B4-BE49-F238E27FC236}">
                <a16:creationId xmlns:a16="http://schemas.microsoft.com/office/drawing/2014/main" id="{48C006E6-095D-4AB8-9721-9802CA970FEF}"/>
              </a:ext>
            </a:extLst>
          </p:cNvPr>
          <p:cNvGraphicFramePr>
            <a:graphicFrameLocks noGrp="1"/>
          </p:cNvGraphicFramePr>
          <p:nvPr/>
        </p:nvGraphicFramePr>
        <p:xfrm>
          <a:off x="2403475" y="12776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aphicFrame>
        <p:nvGraphicFramePr>
          <p:cNvPr id="118" name="Table 41">
            <a:extLst>
              <a:ext uri="{FF2B5EF4-FFF2-40B4-BE49-F238E27FC236}">
                <a16:creationId xmlns:a16="http://schemas.microsoft.com/office/drawing/2014/main" id="{1EAD1983-AEEF-4BEA-8F28-406B5287F0BB}"/>
              </a:ext>
            </a:extLst>
          </p:cNvPr>
          <p:cNvGraphicFramePr>
            <a:graphicFrameLocks noGrp="1"/>
          </p:cNvGraphicFramePr>
          <p:nvPr/>
        </p:nvGraphicFramePr>
        <p:xfrm>
          <a:off x="6813550" y="12776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aphicFrame>
        <p:nvGraphicFramePr>
          <p:cNvPr id="122" name="Table 41">
            <a:extLst>
              <a:ext uri="{FF2B5EF4-FFF2-40B4-BE49-F238E27FC236}">
                <a16:creationId xmlns:a16="http://schemas.microsoft.com/office/drawing/2014/main" id="{D755658F-045C-4D2F-98BF-D41AC7FEC752}"/>
              </a:ext>
            </a:extLst>
          </p:cNvPr>
          <p:cNvGraphicFramePr>
            <a:graphicFrameLocks noGrp="1"/>
          </p:cNvGraphicFramePr>
          <p:nvPr/>
        </p:nvGraphicFramePr>
        <p:xfrm>
          <a:off x="2403475" y="41224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graphicFrame>
        <p:nvGraphicFramePr>
          <p:cNvPr id="126" name="Table 41">
            <a:extLst>
              <a:ext uri="{FF2B5EF4-FFF2-40B4-BE49-F238E27FC236}">
                <a16:creationId xmlns:a16="http://schemas.microsoft.com/office/drawing/2014/main" id="{9A22AEF7-FA7D-4E98-A9FF-F5CD0BCCFF51}"/>
              </a:ext>
            </a:extLst>
          </p:cNvPr>
          <p:cNvGraphicFramePr>
            <a:graphicFrameLocks noGrp="1"/>
          </p:cNvGraphicFramePr>
          <p:nvPr/>
        </p:nvGraphicFramePr>
        <p:xfrm>
          <a:off x="6813550" y="4122420"/>
          <a:ext cx="1955800" cy="2438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9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6842388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10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75111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E8BEF26C-FD21-450C-B4EB-1F970C4B2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705" y="1819150"/>
            <a:ext cx="1998303" cy="10764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386B6D2-0309-4007-9999-3D5CB1235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05" y="4648075"/>
            <a:ext cx="1998303" cy="10764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A7F7D98-48EA-44CC-88AF-D317F2DE5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205" y="1819150"/>
            <a:ext cx="1998303" cy="10764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C3F4AB7-BDD2-4680-B7C7-0BECB473E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205" y="4648075"/>
            <a:ext cx="1998303" cy="1076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4D23B2-6708-BE7A-3345-4ADB3621B6E1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90500"/>
            <a:ext cx="7886700" cy="11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4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988F77-7AB2-EFFF-9692-A687E0D43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48" y="223496"/>
            <a:ext cx="615389" cy="6147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145F0E-ADD5-4E26-A287-09A8C32BE45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" y="190500"/>
            <a:ext cx="7886700" cy="1112975"/>
          </a:xfrm>
          <a:prstGeom prst="rect">
            <a:avLst/>
          </a:prstGeom>
        </p:spPr>
      </p:pic>
      <p:graphicFrame>
        <p:nvGraphicFramePr>
          <p:cNvPr id="118" name="Table 41">
            <a:extLst>
              <a:ext uri="{FF2B5EF4-FFF2-40B4-BE49-F238E27FC236}">
                <a16:creationId xmlns:a16="http://schemas.microsoft.com/office/drawing/2014/main" id="{1EAD1983-AEEF-4BEA-8F28-406B5287F0BB}"/>
              </a:ext>
            </a:extLst>
          </p:cNvPr>
          <p:cNvGraphicFramePr>
            <a:graphicFrameLocks noGrp="1"/>
          </p:cNvGraphicFramePr>
          <p:nvPr/>
        </p:nvGraphicFramePr>
        <p:xfrm>
          <a:off x="6838950" y="1522095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aphicFrame>
        <p:nvGraphicFramePr>
          <p:cNvPr id="140" name="Table 41">
            <a:extLst>
              <a:ext uri="{FF2B5EF4-FFF2-40B4-BE49-F238E27FC236}">
                <a16:creationId xmlns:a16="http://schemas.microsoft.com/office/drawing/2014/main" id="{04349B0F-BE3C-4E50-ACA1-DB073D640679}"/>
              </a:ext>
            </a:extLst>
          </p:cNvPr>
          <p:cNvGraphicFramePr>
            <a:graphicFrameLocks noGrp="1"/>
          </p:cNvGraphicFramePr>
          <p:nvPr/>
        </p:nvGraphicFramePr>
        <p:xfrm>
          <a:off x="2368550" y="15316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aphicFrame>
        <p:nvGraphicFramePr>
          <p:cNvPr id="141" name="Table 41">
            <a:extLst>
              <a:ext uri="{FF2B5EF4-FFF2-40B4-BE49-F238E27FC236}">
                <a16:creationId xmlns:a16="http://schemas.microsoft.com/office/drawing/2014/main" id="{BE55F0A8-D3F2-4008-86AB-E2009E5F82BE}"/>
              </a:ext>
            </a:extLst>
          </p:cNvPr>
          <p:cNvGraphicFramePr>
            <a:graphicFrameLocks noGrp="1"/>
          </p:cNvGraphicFramePr>
          <p:nvPr/>
        </p:nvGraphicFramePr>
        <p:xfrm>
          <a:off x="6851650" y="4354195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graphicFrame>
        <p:nvGraphicFramePr>
          <p:cNvPr id="142" name="Table 41">
            <a:extLst>
              <a:ext uri="{FF2B5EF4-FFF2-40B4-BE49-F238E27FC236}">
                <a16:creationId xmlns:a16="http://schemas.microsoft.com/office/drawing/2014/main" id="{A3C0180D-F1C8-4F65-AF2A-DC1951C5F59D}"/>
              </a:ext>
            </a:extLst>
          </p:cNvPr>
          <p:cNvGraphicFramePr>
            <a:graphicFrameLocks noGrp="1"/>
          </p:cNvGraphicFramePr>
          <p:nvPr/>
        </p:nvGraphicFramePr>
        <p:xfrm>
          <a:off x="2381250" y="4363720"/>
          <a:ext cx="1955800" cy="19507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2003">
                  <a:extLst>
                    <a:ext uri="{9D8B030D-6E8A-4147-A177-3AD203B41FA5}">
                      <a16:colId xmlns:a16="http://schemas.microsoft.com/office/drawing/2014/main" val="3415940547"/>
                    </a:ext>
                  </a:extLst>
                </a:gridCol>
                <a:gridCol w="383797">
                  <a:extLst>
                    <a:ext uri="{9D8B030D-6E8A-4147-A177-3AD203B41FA5}">
                      <a16:colId xmlns:a16="http://schemas.microsoft.com/office/drawing/2014/main" val="356848312"/>
                    </a:ext>
                  </a:extLst>
                </a:gridCol>
              </a:tblGrid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1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812875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2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179446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3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33244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4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6889246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5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643272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6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7827375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7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781621"/>
                  </a:ext>
                </a:extLst>
              </a:tr>
              <a:tr h="170688">
                <a:tc>
                  <a:txBody>
                    <a:bodyPr/>
                    <a:lstStyle/>
                    <a:p>
                      <a:pPr rtl="1"/>
                      <a:endParaRPr lang="he-IL" sz="1000" dirty="0"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000" dirty="0">
                          <a:cs typeface="+mj-cs"/>
                        </a:rPr>
                        <a:t>8</a:t>
                      </a:r>
                      <a:endParaRPr lang="he-IL" sz="1000" dirty="0"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76786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44F3155-E04C-48D3-BB30-5CC2C179E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485" y="1881063"/>
            <a:ext cx="1986215" cy="98000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69D0DAC-1B3C-4774-96AE-AE95399504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585" y="4833813"/>
            <a:ext cx="1986215" cy="98000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8B1C62B-60BA-46F3-8689-09699C7742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710" y="1881063"/>
            <a:ext cx="1986215" cy="98000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C1A1B9C-C9D0-41A7-9B15-8E7B2B677D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710" y="4833813"/>
            <a:ext cx="1986215" cy="98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45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144</Words>
  <Application>Microsoft Office PowerPoint</Application>
  <PresentationFormat>Letter Paper (8.5x11 in)</PresentationFormat>
  <Paragraphs>144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101Planners.com</dc:creator>
  <cp:lastModifiedBy>henry lakejewelfarms.com</cp:lastModifiedBy>
  <cp:revision>9</cp:revision>
  <dcterms:created xsi:type="dcterms:W3CDTF">2021-01-16T12:41:23Z</dcterms:created>
  <dcterms:modified xsi:type="dcterms:W3CDTF">2023-08-11T15:12:45Z</dcterms:modified>
</cp:coreProperties>
</file>